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9" r:id="rId4"/>
    <p:sldId id="258" r:id="rId5"/>
    <p:sldId id="278" r:id="rId6"/>
    <p:sldId id="260" r:id="rId7"/>
    <p:sldId id="263" r:id="rId8"/>
    <p:sldId id="264" r:id="rId9"/>
    <p:sldId id="265" r:id="rId10"/>
    <p:sldId id="266" r:id="rId11"/>
    <p:sldId id="267" r:id="rId12"/>
    <p:sldId id="277" r:id="rId13"/>
    <p:sldId id="268" r:id="rId14"/>
    <p:sldId id="269" r:id="rId15"/>
    <p:sldId id="270" r:id="rId16"/>
    <p:sldId id="271" r:id="rId17"/>
    <p:sldId id="273" r:id="rId18"/>
    <p:sldId id="274" r:id="rId19"/>
    <p:sldId id="272" r:id="rId20"/>
    <p:sldId id="275" r:id="rId21"/>
    <p:sldId id="276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40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2558-3A71-42B0-B13B-87DFA8DA9BEB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ECA7E-424D-467E-B9C1-AA93D8C0F8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01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2558-3A71-42B0-B13B-87DFA8DA9BEB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ECA7E-424D-467E-B9C1-AA93D8C0F8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388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2558-3A71-42B0-B13B-87DFA8DA9BEB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ECA7E-424D-467E-B9C1-AA93D8C0F8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387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2558-3A71-42B0-B13B-87DFA8DA9BEB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ECA7E-424D-467E-B9C1-AA93D8C0F8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731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2558-3A71-42B0-B13B-87DFA8DA9BEB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ECA7E-424D-467E-B9C1-AA93D8C0F8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399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2558-3A71-42B0-B13B-87DFA8DA9BEB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ECA7E-424D-467E-B9C1-AA93D8C0F8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781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2558-3A71-42B0-B13B-87DFA8DA9BEB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ECA7E-424D-467E-B9C1-AA93D8C0F8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9705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2558-3A71-42B0-B13B-87DFA8DA9BEB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ECA7E-424D-467E-B9C1-AA93D8C0F8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807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2558-3A71-42B0-B13B-87DFA8DA9BEB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ECA7E-424D-467E-B9C1-AA93D8C0F8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952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2558-3A71-42B0-B13B-87DFA8DA9BEB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ECA7E-424D-467E-B9C1-AA93D8C0F8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6818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2558-3A71-42B0-B13B-87DFA8DA9BEB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ECA7E-424D-467E-B9C1-AA93D8C0F8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926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32558-3A71-42B0-B13B-87DFA8DA9BEB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ECA7E-424D-467E-B9C1-AA93D8C0F8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310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arbeitsschutzfilm.de/mediathek/brennende-akkus_9e949ee00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5720" y="78378"/>
            <a:ext cx="12217051" cy="677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3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664" y="0"/>
            <a:ext cx="12196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9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1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https://www.arbeitsschutzfilm.de/mediathek/uploads/thumbs/9e949ee00-1.jpg</a:t>
            </a:r>
          </a:p>
        </p:txBody>
      </p:sp>
      <p:pic>
        <p:nvPicPr>
          <p:cNvPr id="4" name="Grafik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7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020" y="-1654"/>
            <a:ext cx="12197019" cy="685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3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8" y="0"/>
            <a:ext cx="12188661" cy="690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1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2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5720"/>
            <a:ext cx="12244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4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0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0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5" y="0"/>
            <a:ext cx="121759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7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5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Aufbau LI Akku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1051" y="1825625"/>
            <a:ext cx="7922623" cy="494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1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589"/>
          </a:xfrm>
        </p:spPr>
        <p:txBody>
          <a:bodyPr>
            <a:normAutofit fontScale="90000"/>
          </a:bodyPr>
          <a:lstStyle/>
          <a:p>
            <a:pPr algn="ctr"/>
            <a:r>
              <a:rPr lang="de-DE" b="1" dirty="0" smtClean="0"/>
              <a:t>Zusammensetzung LI Akku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260566"/>
            <a:ext cx="12192000" cy="5597434"/>
          </a:xfrm>
        </p:spPr>
        <p:txBody>
          <a:bodyPr>
            <a:normAutofit/>
          </a:bodyPr>
          <a:lstStyle/>
          <a:p>
            <a:r>
              <a:rPr lang="de-DE" dirty="0" smtClean="0"/>
              <a:t>Ein Lithium-Ionen-Akku setzt sich aus vielen Einzelzellen zusammen. Jede dieser Zellen ist immer gleich aufgebaut und enthält folgende Bestandteile: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b="1" dirty="0" smtClean="0"/>
              <a:t>Positive Elektrode: </a:t>
            </a:r>
            <a:r>
              <a:rPr lang="de-DE" dirty="0" smtClean="0"/>
              <a:t>Die Kathode des Akkus besteht aus Lithium-Metalloxid, das variable Anteile an </a:t>
            </a:r>
            <a:r>
              <a:rPr lang="de-DE" dirty="0" smtClean="0"/>
              <a:t>Alu, Nickel</a:t>
            </a:r>
            <a:r>
              <a:rPr lang="de-DE" dirty="0" smtClean="0"/>
              <a:t>, Mangan und Kobalt enthalten kann. Die Metalloxide werden auch als Übergangsmetall bezeichnet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b="1" dirty="0" smtClean="0"/>
              <a:t>Negative </a:t>
            </a:r>
            <a:r>
              <a:rPr lang="de-DE" b="1" dirty="0" smtClean="0"/>
              <a:t>Elektrode: </a:t>
            </a:r>
            <a:r>
              <a:rPr lang="de-DE" dirty="0" smtClean="0"/>
              <a:t>Die Anode ist meist aus </a:t>
            </a:r>
            <a:r>
              <a:rPr lang="de-DE" dirty="0" smtClean="0"/>
              <a:t>Grafit oder Kupfer </a:t>
            </a:r>
            <a:r>
              <a:rPr lang="de-DE" dirty="0" smtClean="0"/>
              <a:t>gefertigt</a:t>
            </a:r>
            <a:r>
              <a:rPr lang="de-DE" dirty="0" smtClean="0"/>
              <a:t>.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33819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Zusammensetzung LI Akku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/>
          </a:bodyPr>
          <a:lstStyle/>
          <a:p>
            <a:r>
              <a:rPr lang="de-DE" b="1" dirty="0"/>
              <a:t>Elektrolyt: </a:t>
            </a:r>
            <a:r>
              <a:rPr lang="de-DE" dirty="0"/>
              <a:t>Damit sich die Lithium-Ionen als Ladungsträger in der Zelle bewegen können, ist wasserfreies Elektrolyt enthalten. Darin sind Salze wie </a:t>
            </a:r>
            <a:r>
              <a:rPr lang="de-DE" dirty="0" err="1"/>
              <a:t>Lithiumhexafluorophosphat</a:t>
            </a:r>
            <a:r>
              <a:rPr lang="de-DE" dirty="0"/>
              <a:t> in einem </a:t>
            </a:r>
            <a:r>
              <a:rPr lang="de-DE" dirty="0" err="1"/>
              <a:t>aprotischen</a:t>
            </a:r>
            <a:r>
              <a:rPr lang="de-DE" dirty="0"/>
              <a:t> Lösungsmittel wie </a:t>
            </a:r>
            <a:r>
              <a:rPr lang="de-DE" dirty="0" err="1"/>
              <a:t>Diethylcarbonat</a:t>
            </a:r>
            <a:r>
              <a:rPr lang="de-DE" dirty="0"/>
              <a:t> gelöst. Bei Lithium-Polymer-Akkus wird an dieser Stelle ein Polymer aus </a:t>
            </a:r>
            <a:r>
              <a:rPr lang="de-DE" dirty="0" err="1"/>
              <a:t>Polyvinylidenfluorid</a:t>
            </a:r>
            <a:r>
              <a:rPr lang="de-DE" dirty="0"/>
              <a:t> oder </a:t>
            </a:r>
            <a:r>
              <a:rPr lang="de-DE" dirty="0" err="1"/>
              <a:t>Polyvinylidenfluorid-Hexafluorpropen</a:t>
            </a:r>
            <a:r>
              <a:rPr lang="de-DE" dirty="0"/>
              <a:t> verwendet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b="1" dirty="0"/>
              <a:t>Separator: </a:t>
            </a:r>
            <a:r>
              <a:rPr lang="de-DE" dirty="0"/>
              <a:t>Um Kurzschlüsse zu vermeiden, wird zwischen den Elektroden ein Separator aus Vliesstoffen oder polymeren Folien verbaut. Der Separator ist für Lithium-Ionen durchlässig und kann große Mengen der Ionen aufnehmen.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8269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576" y="0"/>
            <a:ext cx="12197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7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7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7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280" y="8794"/>
            <a:ext cx="12205280" cy="684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1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Microsoft Office PowerPoint</Application>
  <PresentationFormat>Breitbild</PresentationFormat>
  <Paragraphs>14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Aufbau LI Akku</vt:lpstr>
      <vt:lpstr>Zusammensetzung LI Akku</vt:lpstr>
      <vt:lpstr>Zusammensetzung LI Akku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Saubermacher Dienstleistungs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 Akkus</dc:title>
  <dc:creator>Brunnhofer Heinz - Saubermacher AG</dc:creator>
  <cp:lastModifiedBy>Brunnhofer Heinz - Saubermacher AG</cp:lastModifiedBy>
  <cp:revision>13</cp:revision>
  <dcterms:created xsi:type="dcterms:W3CDTF">2025-11-07T08:08:26Z</dcterms:created>
  <dcterms:modified xsi:type="dcterms:W3CDTF">2025-11-07T11:09:12Z</dcterms:modified>
</cp:coreProperties>
</file>